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228" y="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2732877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61582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25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апреля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дождь, днем гроза, град, шквал.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западный, юго-западный 15-20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26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западный с переходом на юго-восточный 9-14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21019</TotalTime>
  <Words>590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8331</cp:revision>
  <cp:lastPrinted>2021-07-01T03:56:27Z</cp:lastPrinted>
  <dcterms:created xsi:type="dcterms:W3CDTF">2018-03-27T06:03:00Z</dcterms:created>
  <dcterms:modified xsi:type="dcterms:W3CDTF">2026-04-25T07:29:35Z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